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53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4448-6B13-4E9A-83CD-1AA93A9D770D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3FEC-BC29-40C1-A748-EE7160FA6A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868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4448-6B13-4E9A-83CD-1AA93A9D770D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3FEC-BC29-40C1-A748-EE7160FA6A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284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4448-6B13-4E9A-83CD-1AA93A9D770D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3FEC-BC29-40C1-A748-EE7160FA6A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244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4448-6B13-4E9A-83CD-1AA93A9D770D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3FEC-BC29-40C1-A748-EE7160FA6A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769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4448-6B13-4E9A-83CD-1AA93A9D770D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3FEC-BC29-40C1-A748-EE7160FA6A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161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4448-6B13-4E9A-83CD-1AA93A9D770D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3FEC-BC29-40C1-A748-EE7160FA6A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60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4448-6B13-4E9A-83CD-1AA93A9D770D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3FEC-BC29-40C1-A748-EE7160FA6A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074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4448-6B13-4E9A-83CD-1AA93A9D770D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3FEC-BC29-40C1-A748-EE7160FA6A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254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4448-6B13-4E9A-83CD-1AA93A9D770D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3FEC-BC29-40C1-A748-EE7160FA6A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81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4448-6B13-4E9A-83CD-1AA93A9D770D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3FEC-BC29-40C1-A748-EE7160FA6A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159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4448-6B13-4E9A-83CD-1AA93A9D770D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3FEC-BC29-40C1-A748-EE7160FA6A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865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34448-6B13-4E9A-83CD-1AA93A9D770D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33FEC-BC29-40C1-A748-EE7160FA6A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349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298868" y="575960"/>
            <a:ext cx="2624447" cy="76002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ПЛАСТИКОВАЯ КАРТА</a:t>
            </a:r>
            <a:endParaRPr lang="ru-RU" sz="2400" b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8088060" y="1788839"/>
            <a:ext cx="2066306" cy="76596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УСЛОВИЯ</a:t>
            </a:r>
            <a:endParaRPr lang="ru-RU" sz="20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09745" y="1802126"/>
            <a:ext cx="1911927" cy="76596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ПОСЕЩЕНИЕ БАНКА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94212" y="1830472"/>
            <a:ext cx="1555668" cy="76596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ЦЕЛИ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758375" y="2891212"/>
            <a:ext cx="2927267" cy="831273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ВНЕСЕНИЕ ДЕНЕЖНЫХ СРЕДСТВ БЕЗ </a:t>
            </a:r>
            <a:r>
              <a:rPr lang="ru-RU" b="1" dirty="0" smtClean="0"/>
              <a:t>ОГРАНИЧЕНИЙ ПО СУММЕ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742513" y="4122930"/>
            <a:ext cx="2927267" cy="79343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СНЯТИЕ ДЕНЕЖНЫХ СРЕДСТВ </a:t>
            </a:r>
            <a:r>
              <a:rPr lang="ru-RU" b="1" dirty="0" smtClean="0"/>
              <a:t>БЕЗ </a:t>
            </a:r>
            <a:r>
              <a:rPr lang="ru-RU" b="1" dirty="0" smtClean="0"/>
              <a:t>ОГРАНИЧЕНИЙ ПО СУММЕ</a:t>
            </a:r>
            <a:endParaRPr lang="ru-RU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25794" y="2830793"/>
            <a:ext cx="2303813" cy="72439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ПРЕДОСТАВЛЕНИЕ ДОКУМЕНТОВ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430978" y="3769405"/>
            <a:ext cx="2288965" cy="89658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ПОДПИСАНИЕ НЕОБХОДИМЫХ ДОКУМЕНТОВ</a:t>
            </a:r>
            <a:endParaRPr lang="ru-RU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430977" y="4906966"/>
            <a:ext cx="2288965" cy="66501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ОТКРЫТИЕ КАРТЫ</a:t>
            </a:r>
            <a:endParaRPr lang="ru-RU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430191" y="5788499"/>
            <a:ext cx="2288965" cy="70064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ПОЛЬЗОВАНИЕ КАРТОЙ</a:t>
            </a:r>
          </a:p>
        </p:txBody>
      </p:sp>
      <p:cxnSp>
        <p:nvCxnSpPr>
          <p:cNvPr id="15" name="Прямая со стрелкой 14"/>
          <p:cNvCxnSpPr>
            <a:stCxn id="4" idx="2"/>
            <a:endCxn id="10" idx="0"/>
          </p:cNvCxnSpPr>
          <p:nvPr/>
        </p:nvCxnSpPr>
        <p:spPr>
          <a:xfrm>
            <a:off x="2565709" y="2568086"/>
            <a:ext cx="11992" cy="2627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10" idx="2"/>
            <a:endCxn id="11" idx="0"/>
          </p:cNvCxnSpPr>
          <p:nvPr/>
        </p:nvCxnSpPr>
        <p:spPr>
          <a:xfrm flipH="1">
            <a:off x="2575461" y="3555188"/>
            <a:ext cx="2240" cy="2142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1" idx="2"/>
            <a:endCxn id="12" idx="0"/>
          </p:cNvCxnSpPr>
          <p:nvPr/>
        </p:nvCxnSpPr>
        <p:spPr>
          <a:xfrm flipH="1">
            <a:off x="2575460" y="4665994"/>
            <a:ext cx="1" cy="2409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2" idx="2"/>
            <a:endCxn id="13" idx="0"/>
          </p:cNvCxnSpPr>
          <p:nvPr/>
        </p:nvCxnSpPr>
        <p:spPr>
          <a:xfrm flipH="1">
            <a:off x="2574674" y="5571984"/>
            <a:ext cx="786" cy="2165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кругленный прямоугольник 29"/>
          <p:cNvSpPr/>
          <p:nvPr/>
        </p:nvSpPr>
        <p:spPr>
          <a:xfrm>
            <a:off x="4780353" y="4104489"/>
            <a:ext cx="1935678" cy="84610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ПЕРЕВОД ДЕНЕЖНЫХ СРЕДСТВ</a:t>
            </a:r>
            <a:endParaRPr lang="ru-RU" b="1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4835440" y="5248877"/>
            <a:ext cx="1935678" cy="106431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СНЯТИЕ ДЕНЕЖНЫХ СРЕДСТВ СО СЧЕТА</a:t>
            </a:r>
            <a:endParaRPr lang="ru-RU" b="1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722937" y="2804135"/>
            <a:ext cx="2021775" cy="106431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ОПЛАТА ПОКУПОК И УСЛУГ</a:t>
            </a:r>
            <a:endParaRPr lang="ru-RU" b="1" dirty="0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V="1">
            <a:off x="6549880" y="2275766"/>
            <a:ext cx="512963" cy="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7069225" y="2275766"/>
            <a:ext cx="0" cy="3537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H="1">
            <a:off x="6771673" y="5812957"/>
            <a:ext cx="30328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H="1" flipV="1">
            <a:off x="6716513" y="4518743"/>
            <a:ext cx="346330" cy="9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H="1">
            <a:off x="6759560" y="3325500"/>
            <a:ext cx="30328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10164432" y="2153805"/>
            <a:ext cx="805483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10969917" y="2172806"/>
            <a:ext cx="15858" cy="3507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 flipH="1">
            <a:off x="10685642" y="4552289"/>
            <a:ext cx="2842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 flipH="1">
            <a:off x="10685643" y="3325500"/>
            <a:ext cx="2842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flipV="1">
            <a:off x="2574673" y="1561881"/>
            <a:ext cx="6546540" cy="62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>
            <a:stCxn id="2" idx="2"/>
          </p:cNvCxnSpPr>
          <p:nvPr/>
        </p:nvCxnSpPr>
        <p:spPr>
          <a:xfrm flipH="1">
            <a:off x="5611091" y="1335980"/>
            <a:ext cx="1" cy="2733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 стрелкой 99"/>
          <p:cNvCxnSpPr>
            <a:endCxn id="4" idx="0"/>
          </p:cNvCxnSpPr>
          <p:nvPr/>
        </p:nvCxnSpPr>
        <p:spPr>
          <a:xfrm flipH="1">
            <a:off x="2565709" y="1624025"/>
            <a:ext cx="8964" cy="1781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 стрелкой 102"/>
          <p:cNvCxnSpPr>
            <a:endCxn id="6" idx="0"/>
          </p:cNvCxnSpPr>
          <p:nvPr/>
        </p:nvCxnSpPr>
        <p:spPr>
          <a:xfrm>
            <a:off x="5772046" y="1592953"/>
            <a:ext cx="0" cy="2375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>
            <a:endCxn id="3" idx="0"/>
          </p:cNvCxnSpPr>
          <p:nvPr/>
        </p:nvCxnSpPr>
        <p:spPr>
          <a:xfrm>
            <a:off x="9121213" y="1561881"/>
            <a:ext cx="0" cy="2269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Скругленный прямоугольник 48"/>
          <p:cNvSpPr/>
          <p:nvPr/>
        </p:nvSpPr>
        <p:spPr>
          <a:xfrm>
            <a:off x="7758375" y="5283522"/>
            <a:ext cx="2927267" cy="79343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БЕЗНАЛИЧНАЯ ОПЛАТА  </a:t>
            </a:r>
            <a:r>
              <a:rPr lang="ru-RU" b="1" dirty="0" smtClean="0"/>
              <a:t>БЕЗ </a:t>
            </a:r>
            <a:r>
              <a:rPr lang="ru-RU" b="1" dirty="0" smtClean="0"/>
              <a:t>ОГРАНИЧЕНИЙ ПО СУММЕ</a:t>
            </a:r>
            <a:endParaRPr lang="ru-RU" b="1" dirty="0"/>
          </a:p>
        </p:txBody>
      </p:sp>
      <p:cxnSp>
        <p:nvCxnSpPr>
          <p:cNvPr id="51" name="Прямая со стрелкой 50"/>
          <p:cNvCxnSpPr/>
          <p:nvPr/>
        </p:nvCxnSpPr>
        <p:spPr>
          <a:xfrm flipH="1">
            <a:off x="10701504" y="5680241"/>
            <a:ext cx="2842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53779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47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Иманова Марина Олеговна</dc:creator>
  <cp:lastModifiedBy>Харицкий Глеб Владимирович</cp:lastModifiedBy>
  <cp:revision>9</cp:revision>
  <dcterms:created xsi:type="dcterms:W3CDTF">2025-10-22T05:31:40Z</dcterms:created>
  <dcterms:modified xsi:type="dcterms:W3CDTF">2025-11-06T09:05:36Z</dcterms:modified>
</cp:coreProperties>
</file>